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47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76672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067944" y="2132856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rgbClr val="FF0000"/>
                </a:solidFill>
              </a:rPr>
              <a:t>对于造型特征不适用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23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889" b="17460"/>
          <a:stretch/>
        </p:blipFill>
        <p:spPr bwMode="auto">
          <a:xfrm>
            <a:off x="0" y="0"/>
            <a:ext cx="3995936" cy="6596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4283968" y="4581128"/>
            <a:ext cx="52629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rgbClr val="FF0000"/>
                </a:solidFill>
              </a:rPr>
              <a:t>目前品类没有下装</a:t>
            </a:r>
            <a:r>
              <a:rPr lang="zh-CN" altLang="en-US" sz="3600" dirty="0" smtClean="0">
                <a:solidFill>
                  <a:srgbClr val="FF0000"/>
                </a:solidFill>
              </a:rPr>
              <a:t>部分，</a:t>
            </a:r>
            <a:endParaRPr lang="en-US" altLang="zh-CN" sz="3600" dirty="0" smtClean="0">
              <a:solidFill>
                <a:srgbClr val="FF0000"/>
              </a:solidFill>
            </a:endParaRPr>
          </a:p>
          <a:p>
            <a:r>
              <a:rPr lang="zh-CN" altLang="en-US" sz="3600" dirty="0" smtClean="0">
                <a:solidFill>
                  <a:srgbClr val="FF0000"/>
                </a:solidFill>
              </a:rPr>
              <a:t>增加“下装”品类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997968" y="908720"/>
            <a:ext cx="2790056" cy="136815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644008" y="1412776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此</a:t>
            </a:r>
            <a:r>
              <a:rPr lang="zh-CN" altLang="en-US" dirty="0" smtClean="0"/>
              <a:t>区域的背景也为灰底印花，与旁边</a:t>
            </a:r>
            <a:r>
              <a:rPr lang="zh-CN" altLang="en-US" dirty="0" smtClean="0"/>
              <a:t>一样，</a:t>
            </a:r>
            <a:endParaRPr lang="en-US" altLang="zh-CN" dirty="0" smtClean="0"/>
          </a:p>
          <a:p>
            <a:r>
              <a:rPr lang="zh-CN" altLang="en-US" dirty="0"/>
              <a:t>即</a:t>
            </a:r>
            <a:r>
              <a:rPr lang="zh-CN" altLang="en-US" dirty="0" smtClean="0"/>
              <a:t>不要填充白色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042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548680"/>
            <a:ext cx="9144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其他：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 smtClean="0"/>
              <a:t>、无领下拉菜单应包括：圆领、</a:t>
            </a:r>
            <a:r>
              <a:rPr lang="en-US" altLang="zh-CN" dirty="0" smtClean="0"/>
              <a:t>V</a:t>
            </a:r>
            <a:r>
              <a:rPr lang="zh-CN" altLang="en-US" dirty="0" smtClean="0"/>
              <a:t>领，方领、船领、</a:t>
            </a:r>
            <a:r>
              <a:rPr lang="en-US" altLang="zh-CN" dirty="0" smtClean="0"/>
              <a:t>U</a:t>
            </a:r>
            <a:r>
              <a:rPr lang="zh-CN" altLang="en-US" dirty="0" smtClean="0"/>
              <a:t>领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zh-CN" altLang="en-US" dirty="0" smtClean="0"/>
              <a:t>同时与无领一级并列的应该还有驳折领和帽子</a:t>
            </a:r>
            <a:endParaRPr lang="en-US" altLang="zh-CN" dirty="0" smtClean="0"/>
          </a:p>
          <a:p>
            <a:r>
              <a:rPr lang="en-US" altLang="zh-CN" dirty="0"/>
              <a:t>2</a:t>
            </a:r>
            <a:r>
              <a:rPr lang="zh-CN" altLang="en-US" dirty="0" smtClean="0"/>
              <a:t>、点击用户名后的“编辑”图标无反应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去掉“编辑记录”，相应功能用用户名后的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zh-CN" altLang="en-US" dirty="0" smtClean="0"/>
              <a:t>“编辑”画笔图标代替</a:t>
            </a:r>
            <a:endParaRPr lang="en-US" altLang="zh-CN" dirty="0" smtClean="0"/>
          </a:p>
          <a:p>
            <a:r>
              <a:rPr lang="en-US" altLang="zh-CN" dirty="0"/>
              <a:t>3</a:t>
            </a:r>
            <a:r>
              <a:rPr lang="zh-CN" altLang="en-US" dirty="0" smtClean="0"/>
              <a:t>、直接检索框的“放大镜”过于粗糙</a:t>
            </a:r>
            <a:endParaRPr lang="en-US" altLang="zh-CN" dirty="0" smtClean="0"/>
          </a:p>
          <a:p>
            <a:r>
              <a:rPr lang="en-US" altLang="zh-CN" dirty="0"/>
              <a:t>4</a:t>
            </a:r>
            <a:r>
              <a:rPr lang="zh-CN" altLang="en-US" dirty="0" smtClean="0"/>
              <a:t>、检索出的结果中，成衣照片盖住文字了，应该重新调整图片和文字的位置</a:t>
            </a:r>
            <a:endParaRPr lang="en-US" altLang="zh-CN" dirty="0" smtClean="0"/>
          </a:p>
          <a:p>
            <a:r>
              <a:rPr lang="en-US" altLang="zh-CN" dirty="0"/>
              <a:t>5</a:t>
            </a:r>
            <a:r>
              <a:rPr lang="zh-CN" altLang="en-US" dirty="0" smtClean="0"/>
              <a:t>、尺寸表行距最好调大一些</a:t>
            </a:r>
            <a:endParaRPr lang="en-US" altLang="zh-CN" dirty="0" smtClean="0"/>
          </a:p>
          <a:p>
            <a:r>
              <a:rPr lang="en-US" altLang="zh-CN" dirty="0"/>
              <a:t>6</a:t>
            </a:r>
            <a:r>
              <a:rPr lang="zh-CN" altLang="en-US" dirty="0" smtClean="0"/>
              <a:t>、款式信息界面的样板编号，大货编号向下移动一些，应该在上端空白处的纵向居中位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zh-CN" altLang="en-US" dirty="0" smtClean="0"/>
              <a:t>置</a:t>
            </a:r>
            <a:endParaRPr lang="en-US" altLang="zh-CN" dirty="0" smtClean="0"/>
          </a:p>
          <a:p>
            <a:r>
              <a:rPr lang="en-US" altLang="zh-CN" dirty="0" smtClean="0"/>
              <a:t>7</a:t>
            </a:r>
            <a:r>
              <a:rPr lang="zh-CN" altLang="en-US" dirty="0" smtClean="0"/>
              <a:t>、款式信息界面左侧位置应重新调整，目前有些过于靠上，应尽量合理安排，纵向填满左侧界面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6" r="52188" b="6250"/>
          <a:stretch/>
        </p:blipFill>
        <p:spPr bwMode="auto">
          <a:xfrm>
            <a:off x="2656014" y="3714162"/>
            <a:ext cx="3716186" cy="3675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2656014" y="3973163"/>
            <a:ext cx="1858093" cy="34162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11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12360" y="4725144"/>
            <a:ext cx="1988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FF0000"/>
                </a:solidFill>
              </a:rPr>
              <a:t>下拉框拉宽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536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032215" y="5661248"/>
            <a:ext cx="67521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rgbClr val="FF0000"/>
                </a:solidFill>
              </a:rPr>
              <a:t>刷新 后下面无显示，上面扔勾选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82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771800" y="4725144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rgbClr val="FF0000"/>
                </a:solidFill>
              </a:rPr>
              <a:t>检索结果框大小不统一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38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923928" y="4581128"/>
            <a:ext cx="59426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rgbClr val="FF0000"/>
                </a:solidFill>
              </a:rPr>
              <a:t> </a:t>
            </a:r>
            <a:r>
              <a:rPr lang="zh-CN" altLang="en-US" sz="4000" dirty="0" smtClean="0">
                <a:solidFill>
                  <a:srgbClr val="FF0000"/>
                </a:solidFill>
              </a:rPr>
              <a:t>每一页只有一行检索结果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52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矩形 8"/>
          <p:cNvSpPr/>
          <p:nvPr/>
        </p:nvSpPr>
        <p:spPr>
          <a:xfrm>
            <a:off x="1547664" y="5517232"/>
            <a:ext cx="3456384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292080" y="573325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无法删除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062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2381" r="33985"/>
          <a:stretch/>
        </p:blipFill>
        <p:spPr bwMode="auto">
          <a:xfrm>
            <a:off x="3491880" y="476672"/>
            <a:ext cx="2083790" cy="3483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6012160" y="162880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时间从上到下由近到远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092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04" r="57833" b="45238"/>
          <a:stretch/>
        </p:blipFill>
        <p:spPr bwMode="auto">
          <a:xfrm>
            <a:off x="683568" y="980728"/>
            <a:ext cx="5616624" cy="5003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矩形 11"/>
          <p:cNvSpPr/>
          <p:nvPr/>
        </p:nvSpPr>
        <p:spPr>
          <a:xfrm>
            <a:off x="4499992" y="3501008"/>
            <a:ext cx="1512168" cy="43204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156176" y="3480269"/>
            <a:ext cx="1512168" cy="432048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rgbClr val="FF0000"/>
                </a:solidFill>
              </a:rPr>
              <a:t>应为“波浪”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308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0" t="21926" r="33870" b="14549"/>
          <a:stretch/>
        </p:blipFill>
        <p:spPr bwMode="auto">
          <a:xfrm>
            <a:off x="1907704" y="-20194"/>
            <a:ext cx="6408462" cy="6757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矩形 9"/>
          <p:cNvSpPr/>
          <p:nvPr/>
        </p:nvSpPr>
        <p:spPr>
          <a:xfrm>
            <a:off x="3851920" y="2564904"/>
            <a:ext cx="1800200" cy="223224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36863" y="3496362"/>
            <a:ext cx="23150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增加下装</a:t>
            </a:r>
            <a:r>
              <a:rPr lang="zh-CN" altLang="en-US" dirty="0" smtClean="0"/>
              <a:t>可选部位项</a:t>
            </a:r>
            <a:r>
              <a:rPr lang="zh-CN" altLang="en-US" dirty="0" smtClean="0"/>
              <a:t>，如臀围，摆围，内长等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1162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243</Words>
  <Application>Microsoft Office PowerPoint</Application>
  <PresentationFormat>全屏显示(4:3)</PresentationFormat>
  <Paragraphs>24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User</cp:lastModifiedBy>
  <cp:revision>14</cp:revision>
  <dcterms:created xsi:type="dcterms:W3CDTF">2013-06-02T14:40:21Z</dcterms:created>
  <dcterms:modified xsi:type="dcterms:W3CDTF">2013-06-16T10:29:18Z</dcterms:modified>
</cp:coreProperties>
</file>

<file path=docProps/thumbnail.jpeg>
</file>